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6" r:id="rId5"/>
    <p:sldId id="320" r:id="rId6"/>
    <p:sldId id="321" r:id="rId7"/>
    <p:sldId id="322" r:id="rId8"/>
    <p:sldId id="259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41B20-EC1E-4BC9-971C-6D02AFF890D9}" v="32" dt="2024-09-17T07:42:30.719"/>
    <p1510:client id="{CE7024F6-7B8B-4DC2-9ED0-F8E8ADBAD524}" v="3" dt="2024-09-17T12:55:57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60" autoAdjust="0"/>
  </p:normalViewPr>
  <p:slideViewPr>
    <p:cSldViewPr snapToGrid="0">
      <p:cViewPr varScale="1">
        <p:scale>
          <a:sx n="115" d="100"/>
          <a:sy n="115" d="100"/>
        </p:scale>
        <p:origin x="20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01F41B20-EC1E-4BC9-971C-6D02AFF890D9}"/>
    <pc:docChg chg="custSel addSld delSld modSld">
      <pc:chgData name="Pieter Bresters" userId="d30d9955-e363-46ba-b2a0-06bc24d6299f" providerId="ADAL" clId="{01F41B20-EC1E-4BC9-971C-6D02AFF890D9}" dt="2024-09-17T07:42:33.892" v="336" actId="1076"/>
      <pc:docMkLst>
        <pc:docMk/>
      </pc:docMkLst>
      <pc:sldChg chg="modSp mod">
        <pc:chgData name="Pieter Bresters" userId="d30d9955-e363-46ba-b2a0-06bc24d6299f" providerId="ADAL" clId="{01F41B20-EC1E-4BC9-971C-6D02AFF890D9}" dt="2024-09-16T14:04:29.530" v="21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01F41B20-EC1E-4BC9-971C-6D02AFF890D9}" dt="2024-09-16T14:04:29.530" v="21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add">
        <pc:chgData name="Pieter Bresters" userId="d30d9955-e363-46ba-b2a0-06bc24d6299f" providerId="ADAL" clId="{01F41B20-EC1E-4BC9-971C-6D02AFF890D9}" dt="2024-09-16T14:28:30.149" v="29"/>
        <pc:sldMkLst>
          <pc:docMk/>
          <pc:sldMk cId="1907346982" sldId="261"/>
        </pc:sldMkLst>
      </pc:sldChg>
      <pc:sldChg chg="add">
        <pc:chgData name="Pieter Bresters" userId="d30d9955-e363-46ba-b2a0-06bc24d6299f" providerId="ADAL" clId="{01F41B20-EC1E-4BC9-971C-6D02AFF890D9}" dt="2024-09-16T14:22:49.697" v="24"/>
        <pc:sldMkLst>
          <pc:docMk/>
          <pc:sldMk cId="954531295" sldId="286"/>
        </pc:sldMkLst>
      </pc:sldChg>
      <pc:sldChg chg="modSp mod">
        <pc:chgData name="Pieter Bresters" userId="d30d9955-e363-46ba-b2a0-06bc24d6299f" providerId="ADAL" clId="{01F41B20-EC1E-4BC9-971C-6D02AFF890D9}" dt="2024-09-16T14:37:20.686" v="46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01F41B20-EC1E-4BC9-971C-6D02AFF890D9}" dt="2024-09-16T14:37:20.686" v="46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add mod modNotesTx">
        <pc:chgData name="Pieter Bresters" userId="d30d9955-e363-46ba-b2a0-06bc24d6299f" providerId="ADAL" clId="{01F41B20-EC1E-4BC9-971C-6D02AFF890D9}" dt="2024-09-17T07:08:55.577" v="169" actId="20577"/>
        <pc:sldMkLst>
          <pc:docMk/>
          <pc:sldMk cId="643952231" sldId="319"/>
        </pc:sldMkLst>
        <pc:spChg chg="mod">
          <ac:chgData name="Pieter Bresters" userId="d30d9955-e363-46ba-b2a0-06bc24d6299f" providerId="ADAL" clId="{01F41B20-EC1E-4BC9-971C-6D02AFF890D9}" dt="2024-09-17T07:07:51.213" v="120" actId="20577"/>
          <ac:spMkLst>
            <pc:docMk/>
            <pc:sldMk cId="643952231" sldId="319"/>
            <ac:spMk id="3" creationId="{8BCE330D-90E9-B597-3895-634AA28362BE}"/>
          </ac:spMkLst>
        </pc:spChg>
      </pc:sldChg>
      <pc:sldChg chg="addSp delSp modSp mod">
        <pc:chgData name="Pieter Bresters" userId="d30d9955-e363-46ba-b2a0-06bc24d6299f" providerId="ADAL" clId="{01F41B20-EC1E-4BC9-971C-6D02AFF890D9}" dt="2024-09-17T07:42:33.892" v="336" actId="1076"/>
        <pc:sldMkLst>
          <pc:docMk/>
          <pc:sldMk cId="2946977067" sldId="320"/>
        </pc:sldMkLst>
        <pc:spChg chg="mod">
          <ac:chgData name="Pieter Bresters" userId="d30d9955-e363-46ba-b2a0-06bc24d6299f" providerId="ADAL" clId="{01F41B20-EC1E-4BC9-971C-6D02AFF890D9}" dt="2024-09-17T07:19:49.866" v="190" actId="6549"/>
          <ac:spMkLst>
            <pc:docMk/>
            <pc:sldMk cId="2946977067" sldId="320"/>
            <ac:spMk id="2" creationId="{D1489ED3-B3BC-CD88-3CE0-7CB84C2A6A17}"/>
          </ac:spMkLst>
        </pc:spChg>
        <pc:spChg chg="mod">
          <ac:chgData name="Pieter Bresters" userId="d30d9955-e363-46ba-b2a0-06bc24d6299f" providerId="ADAL" clId="{01F41B20-EC1E-4BC9-971C-6D02AFF890D9}" dt="2024-09-17T07:38:15.862" v="306" actId="1076"/>
          <ac:spMkLst>
            <pc:docMk/>
            <pc:sldMk cId="2946977067" sldId="320"/>
            <ac:spMk id="3" creationId="{8BCE330D-90E9-B597-3895-634AA28362BE}"/>
          </ac:spMkLst>
        </pc:spChg>
        <pc:spChg chg="add del mod">
          <ac:chgData name="Pieter Bresters" userId="d30d9955-e363-46ba-b2a0-06bc24d6299f" providerId="ADAL" clId="{01F41B20-EC1E-4BC9-971C-6D02AFF890D9}" dt="2024-09-17T07:39:21.050" v="313" actId="478"/>
          <ac:spMkLst>
            <pc:docMk/>
            <pc:sldMk cId="2946977067" sldId="320"/>
            <ac:spMk id="6" creationId="{8C950E2E-BD0E-C821-FED4-4591F9F0EC5A}"/>
          </ac:spMkLst>
        </pc:spChg>
        <pc:picChg chg="add mod">
          <ac:chgData name="Pieter Bresters" userId="d30d9955-e363-46ba-b2a0-06bc24d6299f" providerId="ADAL" clId="{01F41B20-EC1E-4BC9-971C-6D02AFF890D9}" dt="2024-09-17T07:42:27.498" v="333" actId="1076"/>
          <ac:picMkLst>
            <pc:docMk/>
            <pc:sldMk cId="2946977067" sldId="320"/>
            <ac:picMk id="7" creationId="{F660FBDC-FA4D-F4C7-4F38-0F6780771902}"/>
          </ac:picMkLst>
        </pc:picChg>
        <pc:picChg chg="add mod">
          <ac:chgData name="Pieter Bresters" userId="d30d9955-e363-46ba-b2a0-06bc24d6299f" providerId="ADAL" clId="{01F41B20-EC1E-4BC9-971C-6D02AFF890D9}" dt="2024-09-17T07:42:33.892" v="336" actId="1076"/>
          <ac:picMkLst>
            <pc:docMk/>
            <pc:sldMk cId="2946977067" sldId="320"/>
            <ac:picMk id="8" creationId="{AFF2D9B2-FDCC-1DFE-6799-82DEF10ADE3D}"/>
          </ac:picMkLst>
        </pc:picChg>
        <pc:picChg chg="add mod">
          <ac:chgData name="Pieter Bresters" userId="d30d9955-e363-46ba-b2a0-06bc24d6299f" providerId="ADAL" clId="{01F41B20-EC1E-4BC9-971C-6D02AFF890D9}" dt="2024-09-17T07:42:30.704" v="334" actId="1076"/>
          <ac:picMkLst>
            <pc:docMk/>
            <pc:sldMk cId="2946977067" sldId="320"/>
            <ac:picMk id="1026" creationId="{9942FB64-68D3-8B3F-CE10-C82C977D1127}"/>
          </ac:picMkLst>
        </pc:picChg>
        <pc:picChg chg="add mod">
          <ac:chgData name="Pieter Bresters" userId="d30d9955-e363-46ba-b2a0-06bc24d6299f" providerId="ADAL" clId="{01F41B20-EC1E-4BC9-971C-6D02AFF890D9}" dt="2024-09-17T07:42:24.073" v="332" actId="1076"/>
          <ac:picMkLst>
            <pc:docMk/>
            <pc:sldMk cId="2946977067" sldId="320"/>
            <ac:picMk id="1028" creationId="{A12389A2-FBA4-5417-E2D4-368C887D557D}"/>
          </ac:picMkLst>
        </pc:picChg>
      </pc:sldChg>
      <pc:sldChg chg="modSp mod">
        <pc:chgData name="Pieter Bresters" userId="d30d9955-e363-46ba-b2a0-06bc24d6299f" providerId="ADAL" clId="{01F41B20-EC1E-4BC9-971C-6D02AFF890D9}" dt="2024-09-16T15:40:44.835" v="110" actId="5793"/>
        <pc:sldMkLst>
          <pc:docMk/>
          <pc:sldMk cId="465816135" sldId="328"/>
        </pc:sldMkLst>
        <pc:spChg chg="mod">
          <ac:chgData name="Pieter Bresters" userId="d30d9955-e363-46ba-b2a0-06bc24d6299f" providerId="ADAL" clId="{01F41B20-EC1E-4BC9-971C-6D02AFF890D9}" dt="2024-09-16T15:40:44.835" v="110" actId="5793"/>
          <ac:spMkLst>
            <pc:docMk/>
            <pc:sldMk cId="465816135" sldId="328"/>
            <ac:spMk id="3" creationId="{6545E162-4F20-DA28-6E1E-88EFD1664508}"/>
          </ac:spMkLst>
        </pc:spChg>
      </pc:sldChg>
      <pc:sldChg chg="modSp add mod">
        <pc:chgData name="Pieter Bresters" userId="d30d9955-e363-46ba-b2a0-06bc24d6299f" providerId="ADAL" clId="{01F41B20-EC1E-4BC9-971C-6D02AFF890D9}" dt="2024-09-17T07:11:22.501" v="170" actId="1076"/>
        <pc:sldMkLst>
          <pc:docMk/>
          <pc:sldMk cId="197954118" sldId="343"/>
        </pc:sldMkLst>
        <pc:grpChg chg="mod">
          <ac:chgData name="Pieter Bresters" userId="d30d9955-e363-46ba-b2a0-06bc24d6299f" providerId="ADAL" clId="{01F41B20-EC1E-4BC9-971C-6D02AFF890D9}" dt="2024-09-17T07:11:22.501" v="170" actId="1076"/>
          <ac:grpSpMkLst>
            <pc:docMk/>
            <pc:sldMk cId="197954118" sldId="343"/>
            <ac:grpSpMk id="35" creationId="{24914079-C515-5040-826E-4EA6CA469410}"/>
          </ac:grpSpMkLst>
        </pc:grpChg>
      </pc:sldChg>
      <pc:sldChg chg="add">
        <pc:chgData name="Pieter Bresters" userId="d30d9955-e363-46ba-b2a0-06bc24d6299f" providerId="ADAL" clId="{01F41B20-EC1E-4BC9-971C-6D02AFF890D9}" dt="2024-09-16T14:26:09.406" v="27"/>
        <pc:sldMkLst>
          <pc:docMk/>
          <pc:sldMk cId="1497585416" sldId="344"/>
        </pc:sldMkLst>
      </pc:sldChg>
      <pc:sldChg chg="add">
        <pc:chgData name="Pieter Bresters" userId="d30d9955-e363-46ba-b2a0-06bc24d6299f" providerId="ADAL" clId="{01F41B20-EC1E-4BC9-971C-6D02AFF890D9}" dt="2024-09-16T14:19:24.451" v="22"/>
        <pc:sldMkLst>
          <pc:docMk/>
          <pc:sldMk cId="1747059915" sldId="346"/>
        </pc:sldMkLst>
      </pc:sldChg>
      <pc:sldChg chg="add del">
        <pc:chgData name="Pieter Bresters" userId="d30d9955-e363-46ba-b2a0-06bc24d6299f" providerId="ADAL" clId="{01F41B20-EC1E-4BC9-971C-6D02AFF890D9}" dt="2024-09-16T14:26:12.359" v="28" actId="47"/>
        <pc:sldMkLst>
          <pc:docMk/>
          <pc:sldMk cId="2553519454" sldId="347"/>
        </pc:sldMkLst>
      </pc:sldChg>
      <pc:sldChg chg="modSp add mod">
        <pc:chgData name="Pieter Bresters" userId="d30d9955-e363-46ba-b2a0-06bc24d6299f" providerId="ADAL" clId="{01F41B20-EC1E-4BC9-971C-6D02AFF890D9}" dt="2024-09-17T07:06:56.336" v="117" actId="20577"/>
        <pc:sldMkLst>
          <pc:docMk/>
          <pc:sldMk cId="3432893582" sldId="348"/>
        </pc:sldMkLst>
        <pc:spChg chg="mod">
          <ac:chgData name="Pieter Bresters" userId="d30d9955-e363-46ba-b2a0-06bc24d6299f" providerId="ADAL" clId="{01F41B20-EC1E-4BC9-971C-6D02AFF890D9}" dt="2024-09-17T07:06:56.336" v="117" actId="20577"/>
          <ac:spMkLst>
            <pc:docMk/>
            <pc:sldMk cId="3432893582" sldId="348"/>
            <ac:spMk id="7" creationId="{3E8A6620-23F4-508B-17BB-C3AC9048D7AD}"/>
          </ac:spMkLst>
        </pc:spChg>
      </pc:sldChg>
      <pc:sldChg chg="add">
        <pc:chgData name="Pieter Bresters" userId="d30d9955-e363-46ba-b2a0-06bc24d6299f" providerId="ADAL" clId="{01F41B20-EC1E-4BC9-971C-6D02AFF890D9}" dt="2024-09-17T07:19:11.558" v="171" actId="2890"/>
        <pc:sldMkLst>
          <pc:docMk/>
          <pc:sldMk cId="971084627" sldId="349"/>
        </pc:sldMkLst>
      </pc:sldChg>
      <pc:sldChg chg="add del">
        <pc:chgData name="Pieter Bresters" userId="d30d9955-e363-46ba-b2a0-06bc24d6299f" providerId="ADAL" clId="{01F41B20-EC1E-4BC9-971C-6D02AFF890D9}" dt="2024-09-16T14:25:47.469" v="26"/>
        <pc:sldMkLst>
          <pc:docMk/>
          <pc:sldMk cId="1914159289" sldId="349"/>
        </pc:sldMkLst>
      </pc:sldChg>
      <pc:sldChg chg="add del">
        <pc:chgData name="Pieter Bresters" userId="d30d9955-e363-46ba-b2a0-06bc24d6299f" providerId="ADAL" clId="{01F41B20-EC1E-4BC9-971C-6D02AFF890D9}" dt="2024-09-16T14:25:47.469" v="26"/>
        <pc:sldMkLst>
          <pc:docMk/>
          <pc:sldMk cId="3175914031" sldId="350"/>
        </pc:sldMkLst>
      </pc:sldChg>
      <pc:sldChg chg="add del">
        <pc:chgData name="Pieter Bresters" userId="d30d9955-e363-46ba-b2a0-06bc24d6299f" providerId="ADAL" clId="{01F41B20-EC1E-4BC9-971C-6D02AFF890D9}" dt="2024-09-16T14:25:47.469" v="26"/>
        <pc:sldMkLst>
          <pc:docMk/>
          <pc:sldMk cId="2327759717" sldId="351"/>
        </pc:sldMkLst>
      </pc:sldChg>
      <pc:sldChg chg="add del">
        <pc:chgData name="Pieter Bresters" userId="d30d9955-e363-46ba-b2a0-06bc24d6299f" providerId="ADAL" clId="{01F41B20-EC1E-4BC9-971C-6D02AFF890D9}" dt="2024-09-16T14:25:47.469" v="26"/>
        <pc:sldMkLst>
          <pc:docMk/>
          <pc:sldMk cId="1421999954" sldId="352"/>
        </pc:sldMkLst>
      </pc:sldChg>
    </pc:docChg>
  </pc:docChgLst>
  <pc:docChgLst>
    <pc:chgData name="Pieter Bresters" userId="d30d9955-e363-46ba-b2a0-06bc24d6299f" providerId="ADAL" clId="{CE7024F6-7B8B-4DC2-9ED0-F8E8ADBAD524}"/>
    <pc:docChg chg="undo custSel addSld delSld modSld">
      <pc:chgData name="Pieter Bresters" userId="d30d9955-e363-46ba-b2a0-06bc24d6299f" providerId="ADAL" clId="{CE7024F6-7B8B-4DC2-9ED0-F8E8ADBAD524}" dt="2024-09-17T12:56:05.164" v="107" actId="1076"/>
      <pc:docMkLst>
        <pc:docMk/>
      </pc:docMkLst>
      <pc:sldChg chg="modSp mod">
        <pc:chgData name="Pieter Bresters" userId="d30d9955-e363-46ba-b2a0-06bc24d6299f" providerId="ADAL" clId="{CE7024F6-7B8B-4DC2-9ED0-F8E8ADBAD524}" dt="2024-09-17T12:24:57.409" v="16" actId="6549"/>
        <pc:sldMkLst>
          <pc:docMk/>
          <pc:sldMk cId="1730279639" sldId="256"/>
        </pc:sldMkLst>
        <pc:spChg chg="mod">
          <ac:chgData name="Pieter Bresters" userId="d30d9955-e363-46ba-b2a0-06bc24d6299f" providerId="ADAL" clId="{CE7024F6-7B8B-4DC2-9ED0-F8E8ADBAD524}" dt="2024-09-17T12:24:52.964" v="14" actId="6549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CE7024F6-7B8B-4DC2-9ED0-F8E8ADBAD524}" dt="2024-09-17T12:24:57.409" v="16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add del">
        <pc:chgData name="Pieter Bresters" userId="d30d9955-e363-46ba-b2a0-06bc24d6299f" providerId="ADAL" clId="{CE7024F6-7B8B-4DC2-9ED0-F8E8ADBAD524}" dt="2024-09-17T12:26:30.090" v="35" actId="47"/>
        <pc:sldMkLst>
          <pc:docMk/>
          <pc:sldMk cId="430122001" sldId="259"/>
        </pc:sldMkLst>
      </pc:sldChg>
      <pc:sldChg chg="del">
        <pc:chgData name="Pieter Bresters" userId="d30d9955-e363-46ba-b2a0-06bc24d6299f" providerId="ADAL" clId="{CE7024F6-7B8B-4DC2-9ED0-F8E8ADBAD524}" dt="2024-09-17T12:25:39.272" v="27" actId="47"/>
        <pc:sldMkLst>
          <pc:docMk/>
          <pc:sldMk cId="1907346982" sldId="261"/>
        </pc:sldMkLst>
      </pc:sldChg>
      <pc:sldChg chg="del">
        <pc:chgData name="Pieter Bresters" userId="d30d9955-e363-46ba-b2a0-06bc24d6299f" providerId="ADAL" clId="{CE7024F6-7B8B-4DC2-9ED0-F8E8ADBAD524}" dt="2024-09-17T12:25:12.816" v="19" actId="47"/>
        <pc:sldMkLst>
          <pc:docMk/>
          <pc:sldMk cId="954531295" sldId="286"/>
        </pc:sldMkLst>
      </pc:sldChg>
      <pc:sldChg chg="del">
        <pc:chgData name="Pieter Bresters" userId="d30d9955-e363-46ba-b2a0-06bc24d6299f" providerId="ADAL" clId="{CE7024F6-7B8B-4DC2-9ED0-F8E8ADBAD524}" dt="2024-09-17T12:26:00.529" v="31" actId="47"/>
        <pc:sldMkLst>
          <pc:docMk/>
          <pc:sldMk cId="772805317" sldId="307"/>
        </pc:sldMkLst>
      </pc:sldChg>
      <pc:sldChg chg="del">
        <pc:chgData name="Pieter Bresters" userId="d30d9955-e363-46ba-b2a0-06bc24d6299f" providerId="ADAL" clId="{CE7024F6-7B8B-4DC2-9ED0-F8E8ADBAD524}" dt="2024-09-17T12:25:11.400" v="18" actId="47"/>
        <pc:sldMkLst>
          <pc:docMk/>
          <pc:sldMk cId="643952231" sldId="319"/>
        </pc:sldMkLst>
      </pc:sldChg>
      <pc:sldChg chg="modSp mod">
        <pc:chgData name="Pieter Bresters" userId="d30d9955-e363-46ba-b2a0-06bc24d6299f" providerId="ADAL" clId="{CE7024F6-7B8B-4DC2-9ED0-F8E8ADBAD524}" dt="2024-09-17T12:40:39.939" v="77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CE7024F6-7B8B-4DC2-9ED0-F8E8ADBAD524}" dt="2024-09-17T12:40:39.939" v="77" actId="20577"/>
          <ac:spMkLst>
            <pc:docMk/>
            <pc:sldMk cId="2946977067" sldId="320"/>
            <ac:spMk id="3" creationId="{8BCE330D-90E9-B597-3895-634AA28362BE}"/>
          </ac:spMkLst>
        </pc:spChg>
        <pc:picChg chg="mod">
          <ac:chgData name="Pieter Bresters" userId="d30d9955-e363-46ba-b2a0-06bc24d6299f" providerId="ADAL" clId="{CE7024F6-7B8B-4DC2-9ED0-F8E8ADBAD524}" dt="2024-09-17T12:38:21.433" v="63" actId="1076"/>
          <ac:picMkLst>
            <pc:docMk/>
            <pc:sldMk cId="2946977067" sldId="320"/>
            <ac:picMk id="8" creationId="{AFF2D9B2-FDCC-1DFE-6799-82DEF10ADE3D}"/>
          </ac:picMkLst>
        </pc:picChg>
        <pc:picChg chg="mod">
          <ac:chgData name="Pieter Bresters" userId="d30d9955-e363-46ba-b2a0-06bc24d6299f" providerId="ADAL" clId="{CE7024F6-7B8B-4DC2-9ED0-F8E8ADBAD524}" dt="2024-09-17T12:38:24.635" v="64" actId="1076"/>
          <ac:picMkLst>
            <pc:docMk/>
            <pc:sldMk cId="2946977067" sldId="320"/>
            <ac:picMk id="1026" creationId="{9942FB64-68D3-8B3F-CE10-C82C977D1127}"/>
          </ac:picMkLst>
        </pc:picChg>
      </pc:sldChg>
      <pc:sldChg chg="addSp delSp modSp add mod">
        <pc:chgData name="Pieter Bresters" userId="d30d9955-e363-46ba-b2a0-06bc24d6299f" providerId="ADAL" clId="{CE7024F6-7B8B-4DC2-9ED0-F8E8ADBAD524}" dt="2024-09-17T12:56:05.164" v="107" actId="1076"/>
        <pc:sldMkLst>
          <pc:docMk/>
          <pc:sldMk cId="611769967" sldId="322"/>
        </pc:sldMkLst>
        <pc:spChg chg="mod">
          <ac:chgData name="Pieter Bresters" userId="d30d9955-e363-46ba-b2a0-06bc24d6299f" providerId="ADAL" clId="{CE7024F6-7B8B-4DC2-9ED0-F8E8ADBAD524}" dt="2024-09-17T12:56:05.164" v="107" actId="1076"/>
          <ac:spMkLst>
            <pc:docMk/>
            <pc:sldMk cId="611769967" sldId="322"/>
            <ac:spMk id="2" creationId="{C51A9923-64A8-8CA5-1635-80893D0DE12F}"/>
          </ac:spMkLst>
        </pc:spChg>
        <pc:spChg chg="add mod">
          <ac:chgData name="Pieter Bresters" userId="d30d9955-e363-46ba-b2a0-06bc24d6299f" providerId="ADAL" clId="{CE7024F6-7B8B-4DC2-9ED0-F8E8ADBAD524}" dt="2024-09-17T12:55:10.486" v="89" actId="14100"/>
          <ac:spMkLst>
            <pc:docMk/>
            <pc:sldMk cId="611769967" sldId="322"/>
            <ac:spMk id="6" creationId="{4DC691C5-5D4D-BB60-7863-5CAC8A107225}"/>
          </ac:spMkLst>
        </pc:spChg>
        <pc:picChg chg="add mod">
          <ac:chgData name="Pieter Bresters" userId="d30d9955-e363-46ba-b2a0-06bc24d6299f" providerId="ADAL" clId="{CE7024F6-7B8B-4DC2-9ED0-F8E8ADBAD524}" dt="2024-09-17T12:55:20.690" v="90" actId="1076"/>
          <ac:picMkLst>
            <pc:docMk/>
            <pc:sldMk cId="611769967" sldId="322"/>
            <ac:picMk id="5" creationId="{3FEF3D44-677F-B61E-BE0E-50D4B371D3C6}"/>
          </ac:picMkLst>
        </pc:picChg>
        <pc:picChg chg="del">
          <ac:chgData name="Pieter Bresters" userId="d30d9955-e363-46ba-b2a0-06bc24d6299f" providerId="ADAL" clId="{CE7024F6-7B8B-4DC2-9ED0-F8E8ADBAD524}" dt="2024-09-17T12:42:32.750" v="80" actId="478"/>
          <ac:picMkLst>
            <pc:docMk/>
            <pc:sldMk cId="611769967" sldId="322"/>
            <ac:picMk id="8" creationId="{73752054-CE29-274C-8ABF-A481A9AB23C6}"/>
          </ac:picMkLst>
        </pc:picChg>
      </pc:sldChg>
      <pc:sldChg chg="del">
        <pc:chgData name="Pieter Bresters" userId="d30d9955-e363-46ba-b2a0-06bc24d6299f" providerId="ADAL" clId="{CE7024F6-7B8B-4DC2-9ED0-F8E8ADBAD524}" dt="2024-09-17T12:25:32.490" v="22" actId="47"/>
        <pc:sldMkLst>
          <pc:docMk/>
          <pc:sldMk cId="1782659964" sldId="322"/>
        </pc:sldMkLst>
      </pc:sldChg>
      <pc:sldChg chg="del">
        <pc:chgData name="Pieter Bresters" userId="d30d9955-e363-46ba-b2a0-06bc24d6299f" providerId="ADAL" clId="{CE7024F6-7B8B-4DC2-9ED0-F8E8ADBAD524}" dt="2024-09-17T12:25:34.842" v="24" actId="47"/>
        <pc:sldMkLst>
          <pc:docMk/>
          <pc:sldMk cId="2553669380" sldId="323"/>
        </pc:sldMkLst>
      </pc:sldChg>
      <pc:sldChg chg="del">
        <pc:chgData name="Pieter Bresters" userId="d30d9955-e363-46ba-b2a0-06bc24d6299f" providerId="ADAL" clId="{CE7024F6-7B8B-4DC2-9ED0-F8E8ADBAD524}" dt="2024-09-17T12:25:38.549" v="26" actId="47"/>
        <pc:sldMkLst>
          <pc:docMk/>
          <pc:sldMk cId="2791431830" sldId="324"/>
        </pc:sldMkLst>
      </pc:sldChg>
      <pc:sldChg chg="del">
        <pc:chgData name="Pieter Bresters" userId="d30d9955-e363-46ba-b2a0-06bc24d6299f" providerId="ADAL" clId="{CE7024F6-7B8B-4DC2-9ED0-F8E8ADBAD524}" dt="2024-09-17T12:25:40.798" v="28" actId="47"/>
        <pc:sldMkLst>
          <pc:docMk/>
          <pc:sldMk cId="2017675493" sldId="325"/>
        </pc:sldMkLst>
      </pc:sldChg>
      <pc:sldChg chg="del">
        <pc:chgData name="Pieter Bresters" userId="d30d9955-e363-46ba-b2a0-06bc24d6299f" providerId="ADAL" clId="{CE7024F6-7B8B-4DC2-9ED0-F8E8ADBAD524}" dt="2024-09-17T12:26:32.445" v="36" actId="47"/>
        <pc:sldMkLst>
          <pc:docMk/>
          <pc:sldMk cId="1480616272" sldId="326"/>
        </pc:sldMkLst>
      </pc:sldChg>
      <pc:sldChg chg="del">
        <pc:chgData name="Pieter Bresters" userId="d30d9955-e363-46ba-b2a0-06bc24d6299f" providerId="ADAL" clId="{CE7024F6-7B8B-4DC2-9ED0-F8E8ADBAD524}" dt="2024-09-17T12:25:42.434" v="29" actId="47"/>
        <pc:sldMkLst>
          <pc:docMk/>
          <pc:sldMk cId="1923297237" sldId="327"/>
        </pc:sldMkLst>
      </pc:sldChg>
      <pc:sldChg chg="del">
        <pc:chgData name="Pieter Bresters" userId="d30d9955-e363-46ba-b2a0-06bc24d6299f" providerId="ADAL" clId="{CE7024F6-7B8B-4DC2-9ED0-F8E8ADBAD524}" dt="2024-09-17T12:25:50.307" v="30" actId="47"/>
        <pc:sldMkLst>
          <pc:docMk/>
          <pc:sldMk cId="465816135" sldId="328"/>
        </pc:sldMkLst>
      </pc:sldChg>
      <pc:sldChg chg="del">
        <pc:chgData name="Pieter Bresters" userId="d30d9955-e363-46ba-b2a0-06bc24d6299f" providerId="ADAL" clId="{CE7024F6-7B8B-4DC2-9ED0-F8E8ADBAD524}" dt="2024-09-17T12:25:15.600" v="20" actId="47"/>
        <pc:sldMkLst>
          <pc:docMk/>
          <pc:sldMk cId="197954118" sldId="343"/>
        </pc:sldMkLst>
      </pc:sldChg>
      <pc:sldChg chg="del">
        <pc:chgData name="Pieter Bresters" userId="d30d9955-e363-46ba-b2a0-06bc24d6299f" providerId="ADAL" clId="{CE7024F6-7B8B-4DC2-9ED0-F8E8ADBAD524}" dt="2024-09-17T12:25:37.008" v="25" actId="47"/>
        <pc:sldMkLst>
          <pc:docMk/>
          <pc:sldMk cId="1497585416" sldId="344"/>
        </pc:sldMkLst>
      </pc:sldChg>
      <pc:sldChg chg="del">
        <pc:chgData name="Pieter Bresters" userId="d30d9955-e363-46ba-b2a0-06bc24d6299f" providerId="ADAL" clId="{CE7024F6-7B8B-4DC2-9ED0-F8E8ADBAD524}" dt="2024-09-17T12:25:33.912" v="23" actId="47"/>
        <pc:sldMkLst>
          <pc:docMk/>
          <pc:sldMk cId="1747059915" sldId="346"/>
        </pc:sldMkLst>
      </pc:sldChg>
      <pc:sldChg chg="del">
        <pc:chgData name="Pieter Bresters" userId="d30d9955-e363-46ba-b2a0-06bc24d6299f" providerId="ADAL" clId="{CE7024F6-7B8B-4DC2-9ED0-F8E8ADBAD524}" dt="2024-09-17T12:25:07.381" v="17" actId="47"/>
        <pc:sldMkLst>
          <pc:docMk/>
          <pc:sldMk cId="3432893582" sldId="348"/>
        </pc:sldMkLst>
      </pc:sldChg>
      <pc:sldChg chg="del">
        <pc:chgData name="Pieter Bresters" userId="d30d9955-e363-46ba-b2a0-06bc24d6299f" providerId="ADAL" clId="{CE7024F6-7B8B-4DC2-9ED0-F8E8ADBAD524}" dt="2024-09-17T12:25:19.502" v="21" actId="47"/>
        <pc:sldMkLst>
          <pc:docMk/>
          <pc:sldMk cId="971084627" sldId="349"/>
        </pc:sldMkLst>
      </pc:sldChg>
      <pc:sldMasterChg chg="delSldLayout">
        <pc:chgData name="Pieter Bresters" userId="d30d9955-e363-46ba-b2a0-06bc24d6299f" providerId="ADAL" clId="{CE7024F6-7B8B-4DC2-9ED0-F8E8ADBAD524}" dt="2024-09-17T12:25:15.600" v="20" actId="47"/>
        <pc:sldMasterMkLst>
          <pc:docMk/>
          <pc:sldMasterMk cId="3338123221" sldId="2147483648"/>
        </pc:sldMasterMkLst>
        <pc:sldLayoutChg chg="del">
          <pc:chgData name="Pieter Bresters" userId="d30d9955-e363-46ba-b2a0-06bc24d6299f" providerId="ADAL" clId="{CE7024F6-7B8B-4DC2-9ED0-F8E8ADBAD524}" dt="2024-09-17T12:25:15.600" v="20" actId="47"/>
          <pc:sldLayoutMkLst>
            <pc:docMk/>
            <pc:sldMasterMk cId="3338123221" sldId="2147483648"/>
            <pc:sldLayoutMk cId="400867966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2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7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api.pdok.nl/lv/bag/ogc/v1_0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api.pdok.nl/lv/bgt/ogc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pdok.nl/kadaster/3d-basisvoorziening/ogc/v1_0" TargetMode="External"/><Relationship Id="rId5" Type="http://schemas.openxmlformats.org/officeDocument/2006/relationships/hyperlink" Target="https://github.com/INSPIRE-MIF/gp-ogc-api-features/blob/master/spec/oapif-inspire-download.md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api.pdok.nl/kadaster/bestuurlijkegebieden/ogc/v1_0" TargetMode="Externa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dok.nl/introductie/-/article/3d-basisvoorziening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PDOK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18 september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OGC-</a:t>
            </a:r>
            <a:r>
              <a:rPr lang="nl-NL" dirty="0" err="1"/>
              <a:t>API’s</a:t>
            </a:r>
            <a:r>
              <a:rPr lang="nl-NL" dirty="0"/>
              <a:t> host PDOK?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17" y="1404850"/>
            <a:ext cx="11431566" cy="5469775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OGC-API-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Tiles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857250" lvl="1" indent="-514350">
              <a:buFont typeface="+mj-lt"/>
              <a:buAutoNum type="arabicPeriod"/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BGT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BAG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4"/>
              </a:rPr>
              <a:t>Bestuurlijke gebieden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 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OGC-API-Features:</a:t>
            </a:r>
          </a:p>
          <a:p>
            <a:pPr marL="857250" lvl="1" indent="-514350">
              <a:buFont typeface="+mj-lt"/>
              <a:buAutoNum type="arabicPeriod"/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BGT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>
              <a:buFont typeface="+mj-lt"/>
              <a:buAutoNum type="arabicPeriod"/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Toekomst:</a:t>
            </a:r>
            <a:b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</a:b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alle WFS-sen?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6"/>
              </a:rPr>
              <a:t>3-D </a:t>
            </a:r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  <a:hlinkClick r:id="rId6"/>
              </a:rPr>
              <a:t>Tiles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1026" name="Picture 2" descr="3D Basisvoorziening Thumbnail">
            <a:extLst>
              <a:ext uri="{FF2B5EF4-FFF2-40B4-BE49-F238E27FC236}">
                <a16:creationId xmlns:a16="http://schemas.microsoft.com/office/drawing/2014/main" id="{9942FB64-68D3-8B3F-CE10-C82C977D1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900" y="4207039"/>
            <a:ext cx="2967821" cy="247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sregistratie Grootschalige Topografie Thumbnail">
            <a:extLst>
              <a:ext uri="{FF2B5EF4-FFF2-40B4-BE49-F238E27FC236}">
                <a16:creationId xmlns:a16="http://schemas.microsoft.com/office/drawing/2014/main" id="{A12389A2-FBA4-5417-E2D4-368C887D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20" y="1471343"/>
            <a:ext cx="2967821" cy="25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60FBDC-FA4D-F4C7-4F38-0F6780771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712" y="1481062"/>
            <a:ext cx="3282009" cy="251535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FF2D9B2-FDCC-1DFE-6799-82DEF10AD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4440" y="4207039"/>
            <a:ext cx="3823461" cy="18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OGC-</a:t>
            </a:r>
            <a:r>
              <a:rPr lang="nl-NL" dirty="0" err="1"/>
              <a:t>APIs</a:t>
            </a:r>
            <a:r>
              <a:rPr lang="nl-NL" dirty="0"/>
              <a:t> in QGIS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3752054-CE29-274C-8ABF-A481A9AB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292860"/>
            <a:ext cx="8756070" cy="54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227604"/>
            <a:ext cx="9780132" cy="806335"/>
          </a:xfrm>
        </p:spPr>
        <p:txBody>
          <a:bodyPr/>
          <a:lstStyle/>
          <a:p>
            <a:r>
              <a:rPr lang="nl-NL" dirty="0">
                <a:hlinkClick r:id="rId3"/>
              </a:rPr>
              <a:t>PDOK 3d-viewer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EF3D44-677F-B61E-BE0E-50D4B371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9" y="1308791"/>
            <a:ext cx="9667702" cy="51830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DC691C5-5D4D-BB60-7863-5CAC8A107225}"/>
              </a:ext>
            </a:extLst>
          </p:cNvPr>
          <p:cNvSpPr txBox="1"/>
          <p:nvPr/>
        </p:nvSpPr>
        <p:spPr>
          <a:xfrm>
            <a:off x="300039" y="6533804"/>
            <a:ext cx="11238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/>
              <a:t>https://app.pdok.nl/3d-viewer/#x=154069.45&amp;y=462735.33&amp;alt=54&amp;range=646&amp;heading=100&amp;pitch=-14&amp;roll=0&amp;background=Luchtfoto&amp;layers=335a62b6-ee20-405a-8dca-45995bee2615;Gebouwen</a:t>
            </a:r>
          </a:p>
        </p:txBody>
      </p:sp>
    </p:spTree>
    <p:extLst>
      <p:ext uri="{BB962C8B-B14F-4D97-AF65-F5344CB8AC3E}">
        <p14:creationId xmlns:p14="http://schemas.microsoft.com/office/powerpoint/2010/main" val="61176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CD247E-C9D9-47A3-B12C-84859711B6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ba65e58-7c8f-4b32-b82e-144b2a8c6c6e"/>
    <ds:schemaRef ds:uri="bc3da098-710b-4019-9fb5-ed966554351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1072</TotalTime>
  <Words>95</Words>
  <Application>Microsoft Office PowerPoint</Application>
  <PresentationFormat>Breedbeeld</PresentationFormat>
  <Paragraphs>26</Paragraphs>
  <Slides>5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1" baseType="lpstr">
      <vt:lpstr>Arial</vt:lpstr>
      <vt:lpstr>Calibri</vt:lpstr>
      <vt:lpstr>Open Sans</vt:lpstr>
      <vt:lpstr>Tenorite</vt:lpstr>
      <vt:lpstr>Wingdings</vt:lpstr>
      <vt:lpstr>Geonovum</vt:lpstr>
      <vt:lpstr>Geonovum </vt:lpstr>
      <vt:lpstr>Welke OGC-API’s host PDOK?</vt:lpstr>
      <vt:lpstr>OGC-APIs in QGIS</vt:lpstr>
      <vt:lpstr>PDOK 3d-viewer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Pieter Bresters</cp:lastModifiedBy>
  <cp:revision>4</cp:revision>
  <dcterms:created xsi:type="dcterms:W3CDTF">2022-10-26T06:58:37Z</dcterms:created>
  <dcterms:modified xsi:type="dcterms:W3CDTF">2024-09-17T12:56:06Z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